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C3F3-A628-E372-381E-4F1FD9EDB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A13AF-B287-142A-B708-D8474F508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53A70-1AAB-7F54-2051-FA1F430F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EEFE7-CC1A-65BC-227C-810D70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77D8C-1477-C9E3-0E8E-E600BE13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141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68897-28D7-962A-2302-57721968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EDDCE-86C1-E293-77E0-60C57872A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E6242-D7FB-D7DB-9A30-8569F79E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F2DD0-10F9-5BDA-ACA8-E3BE40529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06271-372C-FFE2-273E-FBFBAD24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48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DA331-EFE1-A4BA-7AAD-2005415EC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47AE2-3B55-3F51-8D61-3768C0FD9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94BB9-EF7A-DC4F-4945-FF63897C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01CC0-DA0B-011C-21DD-DE92D7B6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DDE41-D3B4-7D18-E352-E2727B56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DF39-C368-1C38-CBC6-DFCBDCDAE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06FC6-6DFC-6C39-4CC5-01CC1E52E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C6B9F-4854-D784-55F5-371F5854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511E4-F40E-D7A9-2007-3A5F3BE4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F70D-4B73-DE17-9721-0B3AB673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890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A44A-58CF-D2B0-9ECE-FBDCF666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1CF31-328C-A286-5D45-BDA7DDD05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0093A-A52D-32F2-59F9-21AF00751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6FAA3-FD78-8872-C831-4D323F41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7B243-56DA-C3A9-2F88-580F2EA1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313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C1FF-6DDE-A249-8548-EC23FB5D2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9EA1C-C7B9-1269-7825-30E94E328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4B691-89A7-2C8A-54B5-93DAC978B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13636-7C30-A1CF-3B39-0A593F46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E607D-04EC-E352-E4E4-8DF4FFFE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0DF60-96B7-FCD7-6864-471C7D15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151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CB852-4264-289A-9493-422EC70A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BFA7F-2D99-7615-8585-277AD44C6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08CCD-F38A-0778-8F78-65A9211D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245D8-9E7B-BD11-B6FF-013A47B34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D933C-B4B5-B53E-FBA3-D74D24A0D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FD6A89-EC49-3BBB-668A-6EBCAFE4F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A7DB1-FC47-F4CD-111C-FBE7A139D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C29D8E-F304-4FB5-340C-80BA70B7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8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A5888-68A1-D451-ACC8-4566ED17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4A74A9-F7FC-B169-8D19-455A8B3D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E8EA5A-D13C-5D7C-92D9-5E450DD9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CD9B-EC62-8214-0459-3ABD6E1C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36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30922-C0C4-5492-C2F3-2B963362D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737C6-A4F7-6FBE-E196-A49A7EA6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2271A-59A9-8E2F-F520-7A91F482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28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7DFF4-E73A-6F4B-BC5F-C77D4908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7E28C-87EB-F470-33FB-8481B1306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34FD3-5C7C-C51E-2408-864785A11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0C1EB-7532-03C4-C06E-973122B6A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FAF61-1CA6-1385-250C-CA693D299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89422-6230-3BC3-7BE8-C2CEB761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571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BA1A-426D-154C-7330-1A6C4CBED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46949-83C1-B8C4-DE17-BF87E4017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CFEE3-58AF-5F2C-978F-54E11C97B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E3F7A-F7F5-D8F1-C0C8-D36DB821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C688-0C63-6972-88BE-94BB5192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78589-99A1-1A12-BA94-3A5874F7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444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2DB9D-95BB-2CCB-B3E3-E11FD554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148B4-72BC-5256-46B8-E7D824E4C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E7C11-93AF-630A-2314-C84026DCA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C9EF-0745-416F-9745-831F87A6EAFE}" type="datetimeFigureOut">
              <a:rPr lang="en-CA" smtClean="0"/>
              <a:t>2023-11-09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E70A-F2A3-986C-0103-00301F93C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84967-0F29-7DD7-CCDB-8D42B142F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9BB1-9507-4B16-9BE8-FF2FA3994B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22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exedtovalor.files.wordpress.com/2011/11/advent-candles.gif?w=610">
            <a:extLst>
              <a:ext uri="{FF2B5EF4-FFF2-40B4-BE49-F238E27FC236}">
                <a16:creationId xmlns:a16="http://schemas.microsoft.com/office/drawing/2014/main" id="{22F716F7-46FA-3919-62D1-98CC320CC2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4" b="19092"/>
          <a:stretch/>
        </p:blipFill>
        <p:spPr bwMode="auto">
          <a:xfrm>
            <a:off x="6793755" y="1315815"/>
            <a:ext cx="4320480" cy="436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91D380-4116-31C7-28B9-CF36971E9411}"/>
              </a:ext>
            </a:extLst>
          </p:cNvPr>
          <p:cNvSpPr txBox="1"/>
          <p:nvPr/>
        </p:nvSpPr>
        <p:spPr>
          <a:xfrm>
            <a:off x="277091" y="1077756"/>
            <a:ext cx="646157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Please Join St. Mary’s Candlelight Services:</a:t>
            </a:r>
          </a:p>
          <a:p>
            <a:endParaRPr lang="en-CA" sz="2400" dirty="0"/>
          </a:p>
          <a:p>
            <a:r>
              <a:rPr lang="en-CA" sz="2400" b="1" dirty="0"/>
              <a:t>Wednesday December 6 at 7 PM</a:t>
            </a:r>
          </a:p>
          <a:p>
            <a:r>
              <a:rPr lang="en-CA" sz="2400" b="1" dirty="0"/>
              <a:t>Wednesday December 13 at 7 PM</a:t>
            </a:r>
          </a:p>
          <a:p>
            <a:r>
              <a:rPr lang="en-CA" sz="2400" b="1" dirty="0"/>
              <a:t>Wednesday December 20 Blue Christmas at 7 PM</a:t>
            </a:r>
          </a:p>
          <a:p>
            <a:endParaRPr lang="en-CA" sz="2400" b="1" dirty="0"/>
          </a:p>
          <a:p>
            <a:r>
              <a:rPr lang="en-CA" sz="2400" b="1" dirty="0"/>
              <a:t>All Services will be held in the Main Sanctuary</a:t>
            </a:r>
          </a:p>
          <a:p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2463B-97AB-D2D5-F1FC-25A2C9AF01AC}"/>
              </a:ext>
            </a:extLst>
          </p:cNvPr>
          <p:cNvSpPr txBox="1"/>
          <p:nvPr/>
        </p:nvSpPr>
        <p:spPr>
          <a:xfrm>
            <a:off x="1254824" y="5014886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b="1" dirty="0"/>
              <a:t>     St Mary’s Anglican Church</a:t>
            </a:r>
          </a:p>
          <a:p>
            <a:r>
              <a:rPr lang="en-CA" sz="2000" b="1" dirty="0"/>
              <a:t>10030 Yonge St., Richmond Hill, On</a:t>
            </a:r>
          </a:p>
        </p:txBody>
      </p:sp>
    </p:spTree>
    <p:extLst>
      <p:ext uri="{BB962C8B-B14F-4D97-AF65-F5344CB8AC3E}">
        <p14:creationId xmlns:p14="http://schemas.microsoft.com/office/powerpoint/2010/main" val="58935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StMarys Office</dc:creator>
  <cp:lastModifiedBy>StMarys Office</cp:lastModifiedBy>
  <cp:revision>5</cp:revision>
  <cp:lastPrinted>2023-11-08T16:28:52Z</cp:lastPrinted>
  <dcterms:created xsi:type="dcterms:W3CDTF">2023-11-07T19:23:54Z</dcterms:created>
  <dcterms:modified xsi:type="dcterms:W3CDTF">2023-11-09T17:25:01Z</dcterms:modified>
</cp:coreProperties>
</file>